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6954-5445-47AD-BC46-C99BD6A73FA0}" type="datetimeFigureOut">
              <a:rPr lang="pl-PL" smtClean="0"/>
              <a:t>13.09.2023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B79E-9302-4B35-B5DF-27B6BA43A4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029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6954-5445-47AD-BC46-C99BD6A73FA0}" type="datetimeFigureOut">
              <a:rPr lang="pl-PL" smtClean="0"/>
              <a:t>13.09.2023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B79E-9302-4B35-B5DF-27B6BA43A4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1618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6954-5445-47AD-BC46-C99BD6A73FA0}" type="datetimeFigureOut">
              <a:rPr lang="pl-PL" smtClean="0"/>
              <a:t>13.09.2023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B79E-9302-4B35-B5DF-27B6BA43A4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682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6954-5445-47AD-BC46-C99BD6A73FA0}" type="datetimeFigureOut">
              <a:rPr lang="pl-PL" smtClean="0"/>
              <a:t>13.09.2023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B79E-9302-4B35-B5DF-27B6BA43A4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6284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6954-5445-47AD-BC46-C99BD6A73FA0}" type="datetimeFigureOut">
              <a:rPr lang="pl-PL" smtClean="0"/>
              <a:t>13.09.2023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B79E-9302-4B35-B5DF-27B6BA43A4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0039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6954-5445-47AD-BC46-C99BD6A73FA0}" type="datetimeFigureOut">
              <a:rPr lang="pl-PL" smtClean="0"/>
              <a:t>13.09.2023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B79E-9302-4B35-B5DF-27B6BA43A4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9564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6954-5445-47AD-BC46-C99BD6A73FA0}" type="datetimeFigureOut">
              <a:rPr lang="pl-PL" smtClean="0"/>
              <a:t>13.09.2023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B79E-9302-4B35-B5DF-27B6BA43A4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0821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6954-5445-47AD-BC46-C99BD6A73FA0}" type="datetimeFigureOut">
              <a:rPr lang="pl-PL" smtClean="0"/>
              <a:t>13.09.2023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B79E-9302-4B35-B5DF-27B6BA43A4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9598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6954-5445-47AD-BC46-C99BD6A73FA0}" type="datetimeFigureOut">
              <a:rPr lang="pl-PL" smtClean="0"/>
              <a:t>13.09.2023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B79E-9302-4B35-B5DF-27B6BA43A4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2893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6954-5445-47AD-BC46-C99BD6A73FA0}" type="datetimeFigureOut">
              <a:rPr lang="pl-PL" smtClean="0"/>
              <a:t>13.09.2023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B79E-9302-4B35-B5DF-27B6BA43A4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7419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6954-5445-47AD-BC46-C99BD6A73FA0}" type="datetimeFigureOut">
              <a:rPr lang="pl-PL" smtClean="0"/>
              <a:t>13.09.2023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B79E-9302-4B35-B5DF-27B6BA43A4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0571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16954-5445-47AD-BC46-C99BD6A73FA0}" type="datetimeFigureOut">
              <a:rPr lang="pl-PL" smtClean="0"/>
              <a:t>13.09.2023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FB79E-9302-4B35-B5DF-27B6BA43A4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0312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85" y="175287"/>
            <a:ext cx="4647468" cy="3788569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184" y="4109183"/>
            <a:ext cx="5145849" cy="2576513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1312" y="0"/>
            <a:ext cx="4680878" cy="316706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1312" y="3399786"/>
            <a:ext cx="4743450" cy="345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183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721" y="419627"/>
            <a:ext cx="2231509" cy="2231509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753" y="369992"/>
            <a:ext cx="3041498" cy="2281144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71" y="1040590"/>
            <a:ext cx="3295650" cy="493395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631" y="3125767"/>
            <a:ext cx="2022272" cy="3052566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005" y="3672898"/>
            <a:ext cx="2301642" cy="2301642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7639050" y="2756435"/>
            <a:ext cx="142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Piotr Gałecki </a:t>
            </a:r>
            <a:endParaRPr lang="pl-PL" dirty="0"/>
          </a:p>
        </p:txBody>
      </p:sp>
      <p:sp>
        <p:nvSpPr>
          <p:cNvPr id="8" name="pole tekstowe 7"/>
          <p:cNvSpPr txBox="1"/>
          <p:nvPr/>
        </p:nvSpPr>
        <p:spPr>
          <a:xfrm>
            <a:off x="1318437" y="6337005"/>
            <a:ext cx="1268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Jan Fazlagic</a:t>
            </a:r>
            <a:endParaRPr lang="pl-PL" dirty="0"/>
          </a:p>
        </p:txBody>
      </p:sp>
      <p:sp>
        <p:nvSpPr>
          <p:cNvPr id="9" name="pole tekstowe 8"/>
          <p:cNvSpPr txBox="1"/>
          <p:nvPr/>
        </p:nvSpPr>
        <p:spPr>
          <a:xfrm>
            <a:off x="4529470" y="2941101"/>
            <a:ext cx="1868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Zuzanna Piasecka 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4893142" y="6337005"/>
            <a:ext cx="1731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Aleksandra Gren</a:t>
            </a:r>
            <a:endParaRPr lang="pl-PL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9696893" y="6337005"/>
            <a:ext cx="1607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Andrzej Ozyhar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9280972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</Words>
  <Application>Microsoft Office PowerPoint</Application>
  <PresentationFormat>Panoramiczny</PresentationFormat>
  <Paragraphs>5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Krystyna Szmigel</dc:creator>
  <cp:lastModifiedBy>Krystyna Szmigel</cp:lastModifiedBy>
  <cp:revision>2</cp:revision>
  <dcterms:created xsi:type="dcterms:W3CDTF">2023-09-13T13:01:19Z</dcterms:created>
  <dcterms:modified xsi:type="dcterms:W3CDTF">2023-09-13T13:03:03Z</dcterms:modified>
</cp:coreProperties>
</file>